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E2175-56FB-44B8-A788-01AADF5B009A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A8A82-DD77-4E77-898C-D4B4129C59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Hagemeyer Family History Photo Album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Compiled by 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Stanley Hagemeyer</a:t>
            </a:r>
          </a:p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Copyright 2019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isPhoto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This album begins with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Siebe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and </a:t>
            </a:r>
            <a:r>
              <a:rPr lang="en-US" sz="3200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Bauwina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Hagemeyer 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and shows branches into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t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he generations before them and 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those who came after.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02-09-30 11.11.11-10.jpg"/>
          <p:cNvPicPr>
            <a:picLocks noGrp="1" noChangeAspect="1"/>
          </p:cNvPicPr>
          <p:nvPr isPhoto="1"/>
        </p:nvPicPr>
        <p:blipFill>
          <a:blip r:embed="rId2" cstate="print"/>
          <a:stretch>
            <a:fillRect/>
          </a:stretch>
        </p:blipFill>
        <p:spPr>
          <a:xfrm>
            <a:off x="0" y="-228600"/>
            <a:ext cx="9143996" cy="60150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524000" y="58674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Siebe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Bauwina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Sonius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) Hagemeyer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Wedding photo – May 14, 1900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rlHenrySiebeBauw1907early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524000" y="0"/>
            <a:ext cx="509905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858000" y="2286000"/>
            <a:ext cx="2133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Siebe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Bauwina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Hagemeyer </a:t>
            </a:r>
          </a:p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(~1907)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w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ith Carl (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Koert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)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Age 5 yrs.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and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Henry (Hank)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age 1 yr.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02-09-30 11.11.11-1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160588" y="0"/>
            <a:ext cx="48228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086600" y="2552343"/>
            <a:ext cx="1905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Siebe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Hagemeyer 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(~ 32 yrs. old)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and </a:t>
            </a:r>
          </a:p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brothers-in-law John  &lt;  and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Riemer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 &gt;   </a:t>
            </a:r>
          </a:p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Sonius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.   </a:t>
            </a:r>
          </a:p>
          <a:p>
            <a:pPr algn="ctr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Approximately 1907</a:t>
            </a:r>
            <a:br>
              <a:rPr lang="en-US" sz="1400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</a:br>
            <a:endParaRPr lang="en-US" sz="1400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ertieSoniusBauwinasMom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371600" y="0"/>
            <a:ext cx="5381625" cy="69920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6934200" y="3276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Rixte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(Bertie)</a:t>
            </a:r>
          </a:p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Sonius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  <a:p>
            <a:pPr algn="ctr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Bauwina’s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mother.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Hagemeyer Family History Photo Album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Hagemeyer Family History Photo Album</dc:title>
  <dc:creator>Stanley Hagemeyer</dc:creator>
  <cp:lastModifiedBy>Stanley Hagemeyer</cp:lastModifiedBy>
  <cp:revision>5</cp:revision>
  <dcterms:created xsi:type="dcterms:W3CDTF">2019-01-25T00:39:21Z</dcterms:created>
  <dcterms:modified xsi:type="dcterms:W3CDTF">2019-01-25T18:35:55Z</dcterms:modified>
</cp:coreProperties>
</file>